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892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48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5664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59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364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186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72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8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027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092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2005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724AD0-333E-4EAF-9F71-BEB1732689E4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C5F3BF-ABA6-4283-B81B-D70CB43CEA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67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B420E8A-4596-B1BB-5A44-126795BAF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9617D4B3-E479-6C10-AF4C-8516C4D1C82F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608206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FD440F2-41B6-D0B6-939A-1EC691381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390B709-8DD3-59D9-E8BB-3C309A05A5A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656230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80B37D3-3E53-8666-570F-4222B279E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DE1EFB7-DDF4-8FEB-338F-736738BFA238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276253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2026-06-01T08:15:19Z</dcterms:created>
  <dcterms:modified xsi:type="dcterms:W3CDTF">2026-06-01T08:16:09Z</dcterms:modified>
</cp:coreProperties>
</file>